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5"/>
  </p:notesMasterIdLst>
  <p:sldIdLst>
    <p:sldId id="306" r:id="rId5"/>
    <p:sldId id="308" r:id="rId6"/>
    <p:sldId id="310" r:id="rId7"/>
    <p:sldId id="309" r:id="rId8"/>
    <p:sldId id="314" r:id="rId9"/>
    <p:sldId id="315" r:id="rId10"/>
    <p:sldId id="303" r:id="rId11"/>
    <p:sldId id="304" r:id="rId12"/>
    <p:sldId id="311" r:id="rId13"/>
    <p:sldId id="31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84967" autoAdjust="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/>
            <a:t>Cloud9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/>
      <dgm:spPr/>
      <dgm:t>
        <a:bodyPr/>
        <a:lstStyle/>
        <a:p>
          <a:r>
            <a:rPr lang="en-US" b="0" i="0" u="none" dirty="0"/>
            <a:t>An IDE that was used to type and run our code as in frontend and functionalities and potentially backend.</a:t>
          </a:r>
          <a:endParaRPr lang="en-US" dirty="0"/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S3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/>
      <dgm:spPr/>
      <dgm:t>
        <a:bodyPr/>
        <a:lstStyle/>
        <a:p>
          <a:r>
            <a:rPr lang="en-US" b="0" i="0" u="none" dirty="0"/>
            <a:t>Used as a storage to keep all your data files regarding the web application.</a:t>
          </a:r>
          <a:endParaRPr lang="en-US" dirty="0"/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dirty="0"/>
            <a:t>SNS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/>
      <dgm:spPr/>
      <dgm:t>
        <a:bodyPr/>
        <a:lstStyle/>
        <a:p>
          <a:r>
            <a:rPr lang="en-US" b="0" i="0" u="none" dirty="0"/>
            <a:t>Used to send notifications (alerts), was used in our web application to notify the admin by email if any updates were to happen in the S3 bucket.</a:t>
          </a:r>
          <a:endParaRPr lang="en-US" dirty="0"/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r>
            <a:rPr lang="en-US" dirty="0"/>
            <a:t>CloudFront</a:t>
          </a:r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endParaRPr lang="en-US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endParaRPr lang="en-US"/>
        </a:p>
      </dgm:t>
    </dgm:pt>
    <dgm:pt modelId="{F757DBC8-3670-4122-937A-47DB91C0F3FE}">
      <dgm:prSet phldrT="[Text]"/>
      <dgm:spPr/>
      <dgm:t>
        <a:bodyPr/>
        <a:lstStyle/>
        <a:p>
          <a:r>
            <a:rPr lang="en-US" b="0" i="0" u="none" dirty="0"/>
            <a:t>Used to launch, secure and deploy the web application stored on S3 bucket and provides a URL that can be used by any user from any location.</a:t>
          </a:r>
          <a:endParaRPr lang="en-US" dirty="0"/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endParaRPr lang="en-US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endParaRPr lang="en-U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4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4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4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4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884612" y="1776367"/>
          <a:ext cx="1988820" cy="203924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7835" y="2872740"/>
          <a:ext cx="254905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Cloud9</a:t>
          </a:r>
        </a:p>
      </dsp:txBody>
      <dsp:txXfrm>
        <a:off x="7835" y="2872740"/>
        <a:ext cx="2466186" cy="662940"/>
      </dsp:txXfrm>
    </dsp:sp>
    <dsp:sp modelId="{810D7AA7-A541-4507-BE7F-36CCF210089F}">
      <dsp:nvSpPr>
        <dsp:cNvPr id="0" name=""/>
        <dsp:cNvSpPr/>
      </dsp:nvSpPr>
      <dsp:spPr>
        <a:xfrm>
          <a:off x="211760" y="1006274"/>
          <a:ext cx="2069831" cy="1744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/>
            <a:t>An IDE that was used to type and run our code as in frontend and functionalities and potentially backend.</a:t>
          </a:r>
          <a:endParaRPr lang="en-US" sz="1400" kern="1200" dirty="0"/>
        </a:p>
      </dsp:txBody>
      <dsp:txXfrm>
        <a:off x="211760" y="1006274"/>
        <a:ext cx="2069831" cy="1744110"/>
      </dsp:txXfrm>
    </dsp:sp>
    <dsp:sp modelId="{E41E7729-FD3F-426D-804C-45BD60BD762D}">
      <dsp:nvSpPr>
        <dsp:cNvPr id="0" name=""/>
        <dsp:cNvSpPr/>
      </dsp:nvSpPr>
      <dsp:spPr>
        <a:xfrm rot="5400000">
          <a:off x="1562479" y="1776367"/>
          <a:ext cx="1988820" cy="203924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454927" y="2872740"/>
          <a:ext cx="2549053" cy="662940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S3</a:t>
          </a:r>
        </a:p>
      </dsp:txBody>
      <dsp:txXfrm>
        <a:off x="2620662" y="2872740"/>
        <a:ext cx="2217583" cy="662940"/>
      </dsp:txXfrm>
    </dsp:sp>
    <dsp:sp modelId="{5E07F9E4-149C-4A89-848F-4ABDD305F0C5}">
      <dsp:nvSpPr>
        <dsp:cNvPr id="0" name=""/>
        <dsp:cNvSpPr/>
      </dsp:nvSpPr>
      <dsp:spPr>
        <a:xfrm>
          <a:off x="2658851" y="1006274"/>
          <a:ext cx="2069831" cy="1744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/>
            <a:t>Used as a storage to keep all your data files regarding the web application.</a:t>
          </a:r>
          <a:endParaRPr lang="en-US" sz="1400" kern="1200" dirty="0"/>
        </a:p>
      </dsp:txBody>
      <dsp:txXfrm>
        <a:off x="2658851" y="1006274"/>
        <a:ext cx="2069831" cy="1744110"/>
      </dsp:txXfrm>
    </dsp:sp>
    <dsp:sp modelId="{473F2067-7126-4D56-A328-5A8CFD3D8D52}">
      <dsp:nvSpPr>
        <dsp:cNvPr id="0" name=""/>
        <dsp:cNvSpPr/>
      </dsp:nvSpPr>
      <dsp:spPr>
        <a:xfrm rot="5400000">
          <a:off x="4009571" y="1776367"/>
          <a:ext cx="1988820" cy="203924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902018" y="2872740"/>
          <a:ext cx="2549053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SNS</a:t>
          </a:r>
        </a:p>
      </dsp:txBody>
      <dsp:txXfrm>
        <a:off x="5067753" y="2872740"/>
        <a:ext cx="2217583" cy="662940"/>
      </dsp:txXfrm>
    </dsp:sp>
    <dsp:sp modelId="{FD7B29F2-0D66-4B4B-BC8A-82DA23575305}">
      <dsp:nvSpPr>
        <dsp:cNvPr id="0" name=""/>
        <dsp:cNvSpPr/>
      </dsp:nvSpPr>
      <dsp:spPr>
        <a:xfrm>
          <a:off x="5105943" y="1006274"/>
          <a:ext cx="2069831" cy="139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/>
            <a:t>Used to send notifications (alerts), was used in our web application to notify the admin by email if any updates were to happen in the S3 bucket.</a:t>
          </a:r>
          <a:endParaRPr lang="en-US" sz="1400" kern="1200" dirty="0"/>
        </a:p>
      </dsp:txBody>
      <dsp:txXfrm>
        <a:off x="5105943" y="1006274"/>
        <a:ext cx="2069831" cy="1390977"/>
      </dsp:txXfrm>
    </dsp:sp>
    <dsp:sp modelId="{2377F551-4CF6-4656-B644-60A7FC1B0F64}">
      <dsp:nvSpPr>
        <dsp:cNvPr id="0" name=""/>
        <dsp:cNvSpPr/>
      </dsp:nvSpPr>
      <dsp:spPr>
        <a:xfrm rot="5400000">
          <a:off x="6456662" y="1776367"/>
          <a:ext cx="1988820" cy="203924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7349110" y="2872740"/>
          <a:ext cx="254905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CloudFront</a:t>
          </a:r>
        </a:p>
      </dsp:txBody>
      <dsp:txXfrm>
        <a:off x="7514845" y="2872740"/>
        <a:ext cx="2217583" cy="662940"/>
      </dsp:txXfrm>
    </dsp:sp>
    <dsp:sp modelId="{1F1B09A6-DA7E-41D1-B8A6-E3B6E775E5C1}">
      <dsp:nvSpPr>
        <dsp:cNvPr id="0" name=""/>
        <dsp:cNvSpPr/>
      </dsp:nvSpPr>
      <dsp:spPr>
        <a:xfrm>
          <a:off x="7553034" y="1006274"/>
          <a:ext cx="2069831" cy="139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/>
            <a:t>Used to launch, secure and deploy the web application stored on S3 bucket and provides a URL that can be used by any user from any location.</a:t>
          </a:r>
          <a:endParaRPr lang="en-US" sz="1400" kern="1200" dirty="0"/>
        </a:p>
      </dsp:txBody>
      <dsp:txXfrm>
        <a:off x="7553034" y="1006274"/>
        <a:ext cx="2069831" cy="13909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5/31/2023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854952" cy="2843784"/>
          </a:xfrm>
        </p:spPr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News Web application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Omar El-</a:t>
            </a:r>
            <a:r>
              <a:rPr lang="en-US" dirty="0" err="1"/>
              <a:t>Damrany</a:t>
            </a:r>
            <a:endParaRPr lang="en-US" dirty="0"/>
          </a:p>
          <a:p>
            <a:r>
              <a:rPr lang="en-US" dirty="0"/>
              <a:t>Mostafa Mohamed Kamal</a:t>
            </a:r>
          </a:p>
          <a:p>
            <a:r>
              <a:rPr lang="en-US" dirty="0"/>
              <a:t>Yasmine Fayed</a:t>
            </a:r>
          </a:p>
          <a:p>
            <a:r>
              <a:rPr lang="en-US" dirty="0" err="1"/>
              <a:t>Lubna</a:t>
            </a:r>
            <a:r>
              <a:rPr lang="en-US" dirty="0"/>
              <a:t> Mohamed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F93E1-269B-AA0F-6AE0-04CB1DE4A958}"/>
              </a:ext>
            </a:extLst>
          </p:cNvPr>
          <p:cNvSpPr txBox="1"/>
          <p:nvPr/>
        </p:nvSpPr>
        <p:spPr>
          <a:xfrm>
            <a:off x="1298448" y="3515082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AWS SERVICES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Arab academy for science &amp; tech.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News web application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Omar El-</a:t>
            </a:r>
            <a:r>
              <a:rPr lang="en-US" dirty="0" err="1"/>
              <a:t>Damrany</a:t>
            </a:r>
            <a:endParaRPr lang="en-US" dirty="0"/>
          </a:p>
          <a:p>
            <a:r>
              <a:rPr lang="en-US" dirty="0"/>
              <a:t>Mostafa Mohamed Kamal</a:t>
            </a:r>
          </a:p>
          <a:p>
            <a:r>
              <a:rPr lang="en-US" dirty="0"/>
              <a:t>Yasmine Fayed</a:t>
            </a:r>
          </a:p>
          <a:p>
            <a:r>
              <a:rPr lang="en-US" dirty="0" err="1"/>
              <a:t>Lubna</a:t>
            </a:r>
            <a:r>
              <a:rPr lang="en-US" dirty="0"/>
              <a:t> Mohamed</a:t>
            </a:r>
          </a:p>
          <a:p>
            <a:endParaRPr lang="en-US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Introduction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Knowing the news of many countries requires a web application, that and including AWS services with it can provide a better experience in that matter, this project is the implementation of AWS services with a web application for worldwide news.</a:t>
            </a: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6356349"/>
            <a:ext cx="2743200" cy="365125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NEWS WEB application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0" y="-913226"/>
            <a:ext cx="4434840" cy="1826451"/>
          </a:xfrm>
        </p:spPr>
        <p:txBody>
          <a:bodyPr/>
          <a:lstStyle/>
          <a:p>
            <a:r>
              <a:rPr lang="en-US" dirty="0"/>
              <a:t>User Interaction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0" y="1621423"/>
            <a:ext cx="4434835" cy="438509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friendly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Quick &amp; accessible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Worldwide news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Simple design</a:t>
            </a:r>
          </a:p>
          <a:p>
            <a:endParaRPr lang="en-US" dirty="0"/>
          </a:p>
          <a:p>
            <a:r>
              <a:rPr lang="en-US" sz="1800" dirty="0"/>
              <a:t>- User basically enters the topic which they require news about, they may also select whether they’d like to search for news internationally or only inside Egypt.</a:t>
            </a:r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News web application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E8369BA2-67B2-8CFA-2338-31DB3D0DA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952" y="1162050"/>
            <a:ext cx="936104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200C0EA-48A1-788D-2B11-3C73416A1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952" y="1154497"/>
            <a:ext cx="9355820" cy="475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36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E11CB-3440-94E6-5982-5E7B4011E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952" y="1167798"/>
            <a:ext cx="9379757" cy="475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82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Services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cap="all" spc="100" dirty="0">
                <a:solidFill>
                  <a:schemeClr val="accent2"/>
                </a:solidFill>
              </a:rPr>
              <a:t>4</a:t>
            </a:r>
          </a:p>
        </p:txBody>
      </p:sp>
      <p:graphicFrame>
        <p:nvGraphicFramePr>
          <p:cNvPr id="14" name="Content Placeholder 6" descr="timeline SmartArt Graphic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734553"/>
              </p:ext>
            </p:extLst>
          </p:nvPr>
        </p:nvGraphicFramePr>
        <p:xfrm>
          <a:off x="1447800" y="1325880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Service Scaling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/>
          <a:lstStyle/>
          <a:p>
            <a:r>
              <a:rPr lang="en-US" dirty="0"/>
              <a:t>Using current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>
            <a:normAutofit/>
          </a:bodyPr>
          <a:lstStyle/>
          <a:p>
            <a:r>
              <a:rPr lang="en-US" dirty="0"/>
              <a:t>Cloud9 IDE can be used to further implement updates to the web application.</a:t>
            </a:r>
          </a:p>
          <a:p>
            <a:r>
              <a:rPr lang="en-US" sz="2000" dirty="0"/>
              <a:t>S3 will continuously store all updated files and data.</a:t>
            </a:r>
          </a:p>
          <a:p>
            <a:r>
              <a:rPr lang="en-US" sz="2000" dirty="0"/>
              <a:t>SNS will continuously send notifications regarding any updates to the S3 bucket.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/>
          <a:lstStyle/>
          <a:p>
            <a:r>
              <a:rPr lang="en-US" dirty="0"/>
              <a:t>Future services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>
            <a:normAutofit/>
          </a:bodyPr>
          <a:lstStyle/>
          <a:p>
            <a:r>
              <a:rPr lang="en-US" dirty="0"/>
              <a:t>Route 53 can be implemented to provide DNS for a certain URL (domain name) for the website instead of CloudFront’s randomized one.</a:t>
            </a:r>
            <a:endParaRPr lang="en-US" sz="2000" dirty="0"/>
          </a:p>
          <a:p>
            <a:r>
              <a:rPr lang="en-US" dirty="0"/>
              <a:t>Multiple services can be implemented to provide security, analytics or AI for recommendation systems or others.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 no external hardware or dataset is required, the web application using the AWS services will work quite fluently without disturbances, fetching from a news API and displaying results to the user smoothly.</a:t>
            </a:r>
          </a:p>
          <a:p>
            <a:r>
              <a:rPr lang="en-US" dirty="0"/>
              <a:t>Further updates can easily be implemented, stored and the admin will be notified, all while the website is deployed.</a:t>
            </a:r>
          </a:p>
        </p:txBody>
      </p:sp>
      <p:pic>
        <p:nvPicPr>
          <p:cNvPr id="22" name="Picture Placeholder 21" descr="mountains under near dusk sky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63" b="63"/>
          <a:stretch/>
        </p:blipFill>
        <p:spPr/>
      </p:pic>
      <p:pic>
        <p:nvPicPr>
          <p:cNvPr id="18" name="Picture Placeholder 17" descr="mountains at sunset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77" b="177"/>
          <a:stretch/>
        </p:blipFill>
        <p:spPr/>
      </p:pic>
      <p:pic>
        <p:nvPicPr>
          <p:cNvPr id="20" name="Picture Placeholder 19" descr="mountains at sunset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209" b="209"/>
          <a:stretch/>
        </p:blipFill>
        <p:spPr/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News web application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2B521809DDC64C8DDC87A55EC0743B" ma:contentTypeVersion="2" ma:contentTypeDescription="Create a new document." ma:contentTypeScope="" ma:versionID="158354cc4cc28fc740ead15ca7bcc1e5">
  <xsd:schema xmlns:xsd="http://www.w3.org/2001/XMLSchema" xmlns:xs="http://www.w3.org/2001/XMLSchema" xmlns:p="http://schemas.microsoft.com/office/2006/metadata/properties" xmlns:ns3="98b8a519-6a79-4208-9568-53de2974d91b" targetNamespace="http://schemas.microsoft.com/office/2006/metadata/properties" ma:root="true" ma:fieldsID="7ebe760b0e1f0ee78da64210ab9601d2" ns3:_="">
    <xsd:import namespace="98b8a519-6a79-4208-9568-53de2974d9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b8a519-6a79-4208-9568-53de2974d9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98b8a519-6a79-4208-9568-53de2974d91b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B91F60-EA43-4A2B-855F-48BFCBA408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b8a519-6a79-4208-9568-53de2974d9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{8E636A2C-0633-4448-8BA6-23E720B0E4A1}tf89338750_win32</Template>
  <TotalTime>37</TotalTime>
  <Words>381</Words>
  <Application>Microsoft Office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Univers</vt:lpstr>
      <vt:lpstr>GradientUnivers</vt:lpstr>
      <vt:lpstr>News Web application</vt:lpstr>
      <vt:lpstr>Introduction</vt:lpstr>
      <vt:lpstr>User Interaction</vt:lpstr>
      <vt:lpstr>PowerPoint Presentation</vt:lpstr>
      <vt:lpstr>PowerPoint Presentation</vt:lpstr>
      <vt:lpstr>PowerPoint Presentation</vt:lpstr>
      <vt:lpstr>AWS Services</vt:lpstr>
      <vt:lpstr>Service Scaling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Web application</dc:title>
  <dc:creator>MOSTAFA MOHAMED KAMAL HASSAN</dc:creator>
  <cp:lastModifiedBy>MOSTAFA MOHAMED KAMAL HASSAN</cp:lastModifiedBy>
  <cp:revision>1</cp:revision>
  <dcterms:created xsi:type="dcterms:W3CDTF">2023-05-31T17:30:49Z</dcterms:created>
  <dcterms:modified xsi:type="dcterms:W3CDTF">2023-05-31T18:08:08Z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0x0101001A2B521809DDC64C8DDC87A55EC0743B</vt:lpwstr>
  </property>
</Properties>
</file>